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2"/>
    <p:restoredTop sz="85185"/>
  </p:normalViewPr>
  <p:slideViewPr>
    <p:cSldViewPr snapToGrid="0" snapToObjects="1">
      <p:cViewPr varScale="1">
        <p:scale>
          <a:sx n="95" d="100"/>
          <a:sy n="95" d="100"/>
        </p:scale>
        <p:origin x="208" y="3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7769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2337259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24" r:id="rId14"/>
    <p:sldLayoutId id="214748372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1.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896960" y="2705725"/>
            <a:ext cx="6398080" cy="1446550"/>
          </a:xfrm>
          <a:prstGeom prst="rect">
            <a:avLst/>
          </a:prstGeom>
          <a:noFill/>
        </p:spPr>
        <p:txBody>
          <a:bodyPr wrap="square" lIns="91440" tIns="45720" rIns="91440" bIns="45720" rtlCol="0" anchor="t">
            <a:spAutoFit/>
          </a:bodyPr>
          <a:lstStyle/>
          <a:p>
            <a:pPr algn="ctr"/>
            <a:r>
              <a:rPr lang="en-US" sz="4400" dirty="0">
                <a:solidFill>
                  <a:schemeClr val="bg2"/>
                </a:solidFill>
                <a:latin typeface="Times New Roman" panose="02020603050405020304" pitchFamily="18" charset="0"/>
                <a:ea typeface="SF Pro" pitchFamily="2" charset="0"/>
                <a:cs typeface="Times New Roman" panose="02020603050405020304" pitchFamily="18" charset="0"/>
              </a:rPr>
              <a:t>Nguyen Minh Hieu</a:t>
            </a:r>
          </a:p>
          <a:p>
            <a:pPr algn="ctr"/>
            <a:r>
              <a:rPr lang="en-US" sz="4400" dirty="0">
                <a:solidFill>
                  <a:schemeClr val="bg2"/>
                </a:solidFill>
                <a:latin typeface="Times New Roman" panose="02020603050405020304" pitchFamily="18" charset="0"/>
                <a:ea typeface="SF Pro" pitchFamily="2" charset="0"/>
                <a:cs typeface="Times New Roman" panose="02020603050405020304" pitchFamily="18" charset="0"/>
              </a:rPr>
              <a:t>June 27th,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55775"/>
            <a:ext cx="3932238" cy="456723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28750"/>
            <a:ext cx="9745663" cy="4765675"/>
          </a:xfrm>
          <a:prstGeom prst="rect">
            <a:avLst/>
          </a:prstGeom>
        </p:spPr>
        <p:txBody>
          <a:bodyPr lIns="91440" tIns="45720" rIns="91440" bIns="45720" anchor="t">
            <a:normAutofit/>
          </a:bodyPr>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623425" cy="4375150"/>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113338" cy="4625975"/>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79625" y="5099050"/>
            <a:ext cx="10112375"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79575"/>
            <a:ext cx="9745663" cy="45339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91600" cy="43815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625975"/>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97230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319838" cy="43942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593850"/>
            <a:ext cx="4856163" cy="462597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519238"/>
            <a:ext cx="3587750"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3941763" cy="43751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3546475" cy="43751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556250"/>
            <a:ext cx="10147300" cy="796925"/>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5403850"/>
            <a:ext cx="9940925" cy="12890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606550"/>
            <a:ext cx="5527675" cy="423227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10525125"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756150"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91</TotalTime>
  <Words>2776</Words>
  <Application>Microsoft Macintosh PowerPoint</Application>
  <PresentationFormat>Widescreen</PresentationFormat>
  <Paragraphs>440</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Courier New</vt:lpstr>
      <vt:lpstr>IBM Plex Mono SemiBold</vt:lpstr>
      <vt:lpstr>IBM Plex Mono Text</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Nguyen Minh Hieu</cp:lastModifiedBy>
  <cp:revision>1874</cp:revision>
  <dcterms:created xsi:type="dcterms:W3CDTF">2021-04-29T18:58:34Z</dcterms:created>
  <dcterms:modified xsi:type="dcterms:W3CDTF">2024-06-27T14:03:14Z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